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4A5C"/>
    <a:srgbClr val="FDFDFD"/>
    <a:srgbClr val="2C2F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-57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79662"/>
            <a:ext cx="7772400" cy="1102519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2C2F60"/>
                </a:solidFill>
                <a:ea typeface="Tahoma" pitchFamily="34" charset="0"/>
                <a:cs typeface="Tahoma" pitchFamily="34" charset="0"/>
              </a:rPr>
              <a:t>«Перспективы </a:t>
            </a:r>
            <a:r>
              <a:rPr lang="ru-RU" sz="3200" b="1" dirty="0" smtClean="0">
                <a:solidFill>
                  <a:srgbClr val="2C2F60"/>
                </a:solidFill>
                <a:ea typeface="Tahoma" pitchFamily="34" charset="0"/>
                <a:cs typeface="Tahoma" pitchFamily="34" charset="0"/>
              </a:rPr>
              <a:t>развития</a:t>
            </a:r>
            <a:br>
              <a:rPr lang="ru-RU" sz="3200" b="1" dirty="0" smtClean="0">
                <a:solidFill>
                  <a:srgbClr val="2C2F60"/>
                </a:solidFill>
                <a:ea typeface="Tahoma" pitchFamily="34" charset="0"/>
                <a:cs typeface="Tahoma" pitchFamily="34" charset="0"/>
              </a:rPr>
            </a:br>
            <a:r>
              <a:rPr lang="ru-RU" sz="3200" b="1" dirty="0" smtClean="0">
                <a:solidFill>
                  <a:srgbClr val="2C2F60"/>
                </a:solidFill>
                <a:ea typeface="Tahoma" pitchFamily="34" charset="0"/>
                <a:cs typeface="Tahoma" pitchFamily="34" charset="0"/>
              </a:rPr>
              <a:t>современного </a:t>
            </a:r>
            <a:r>
              <a:rPr lang="ru-RU" sz="3200" b="1" dirty="0">
                <a:solidFill>
                  <a:srgbClr val="2C2F60"/>
                </a:solidFill>
                <a:ea typeface="Tahoma" pitchFamily="34" charset="0"/>
                <a:cs typeface="Tahoma" pitchFamily="34" charset="0"/>
              </a:rPr>
              <a:t>образования»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788024" y="3397518"/>
            <a:ext cx="385192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 smtClean="0">
                <a:solidFill>
                  <a:srgbClr val="2C2F60"/>
                </a:solidFill>
                <a:latin typeface="+mj-lt"/>
                <a:ea typeface="Tahoma" pitchFamily="34" charset="0"/>
                <a:cs typeface="Tahoma" pitchFamily="34" charset="0"/>
              </a:rPr>
              <a:t>Иванов Иван Иванович, </a:t>
            </a:r>
            <a:br>
              <a:rPr lang="ru-RU" sz="1400" b="1" dirty="0" smtClean="0">
                <a:solidFill>
                  <a:srgbClr val="2C2F60"/>
                </a:solidFill>
                <a:latin typeface="+mj-lt"/>
                <a:ea typeface="Tahoma" pitchFamily="34" charset="0"/>
                <a:cs typeface="Tahoma" pitchFamily="34" charset="0"/>
              </a:rPr>
            </a:br>
            <a:r>
              <a:rPr lang="ru-RU" sz="1100" dirty="0" smtClean="0">
                <a:solidFill>
                  <a:srgbClr val="2C2F60"/>
                </a:solidFill>
                <a:latin typeface="+mj-lt"/>
                <a:ea typeface="Tahoma" pitchFamily="34" charset="0"/>
                <a:cs typeface="Tahoma" pitchFamily="34" charset="0"/>
              </a:rPr>
              <a:t>кандидат </a:t>
            </a:r>
            <a:r>
              <a:rPr lang="ru-RU" sz="1100" dirty="0">
                <a:solidFill>
                  <a:srgbClr val="2C2F60"/>
                </a:solidFill>
                <a:latin typeface="+mj-lt"/>
                <a:ea typeface="Tahoma" pitchFamily="34" charset="0"/>
                <a:cs typeface="Tahoma" pitchFamily="34" charset="0"/>
              </a:rPr>
              <a:t>технических наук, доцент, </a:t>
            </a:r>
            <a:r>
              <a:rPr lang="ru-RU" sz="1100" dirty="0" smtClean="0">
                <a:solidFill>
                  <a:srgbClr val="2C2F60"/>
                </a:solidFill>
                <a:latin typeface="+mj-lt"/>
                <a:ea typeface="Tahoma" pitchFamily="34" charset="0"/>
                <a:cs typeface="Tahoma" pitchFamily="34" charset="0"/>
              </a:rPr>
              <a:t/>
            </a:r>
            <a:br>
              <a:rPr lang="ru-RU" sz="1100" dirty="0" smtClean="0">
                <a:solidFill>
                  <a:srgbClr val="2C2F60"/>
                </a:solidFill>
                <a:latin typeface="+mj-lt"/>
                <a:ea typeface="Tahoma" pitchFamily="34" charset="0"/>
                <a:cs typeface="Tahoma" pitchFamily="34" charset="0"/>
              </a:rPr>
            </a:br>
            <a:r>
              <a:rPr lang="ru-RU" sz="1100" dirty="0" smtClean="0">
                <a:solidFill>
                  <a:srgbClr val="2C2F60"/>
                </a:solidFill>
                <a:latin typeface="+mj-lt"/>
                <a:ea typeface="Tahoma" pitchFamily="34" charset="0"/>
                <a:cs typeface="Tahoma" pitchFamily="34" charset="0"/>
              </a:rPr>
              <a:t>проректор </a:t>
            </a:r>
            <a:r>
              <a:rPr lang="ru-RU" sz="1100" dirty="0">
                <a:solidFill>
                  <a:srgbClr val="2C2F60"/>
                </a:solidFill>
                <a:latin typeface="+mj-lt"/>
                <a:ea typeface="Tahoma" pitchFamily="34" charset="0"/>
                <a:cs typeface="Tahoma" pitchFamily="34" charset="0"/>
              </a:rPr>
              <a:t>по образовательной деятельности  ФГБОУ ВО «</a:t>
            </a:r>
            <a:r>
              <a:rPr lang="ru-RU" sz="1100" dirty="0" err="1">
                <a:solidFill>
                  <a:srgbClr val="2C2F60"/>
                </a:solidFill>
                <a:latin typeface="+mj-lt"/>
                <a:ea typeface="Tahoma" pitchFamily="34" charset="0"/>
                <a:cs typeface="Tahoma" pitchFamily="34" charset="0"/>
              </a:rPr>
              <a:t>Нижневартовский</a:t>
            </a:r>
            <a:r>
              <a:rPr lang="ru-RU" sz="1100" dirty="0">
                <a:solidFill>
                  <a:srgbClr val="2C2F60"/>
                </a:solidFill>
                <a:latin typeface="+mj-lt"/>
                <a:ea typeface="Tahoma" pitchFamily="34" charset="0"/>
                <a:cs typeface="Tahoma" pitchFamily="34" charset="0"/>
              </a:rPr>
              <a:t> государственный университет</a:t>
            </a:r>
            <a:r>
              <a:rPr lang="ru-RU" sz="1100" dirty="0" smtClean="0">
                <a:solidFill>
                  <a:srgbClr val="2C2F60"/>
                </a:solidFill>
                <a:latin typeface="+mj-lt"/>
                <a:ea typeface="Tahoma" pitchFamily="34" charset="0"/>
                <a:cs typeface="Tahoma" pitchFamily="34" charset="0"/>
              </a:rPr>
              <a:t>»,</a:t>
            </a:r>
            <a:br>
              <a:rPr lang="ru-RU" sz="1100" dirty="0" smtClean="0">
                <a:solidFill>
                  <a:srgbClr val="2C2F60"/>
                </a:solidFill>
                <a:latin typeface="+mj-lt"/>
                <a:ea typeface="Tahoma" pitchFamily="34" charset="0"/>
                <a:cs typeface="Tahoma" pitchFamily="34" charset="0"/>
              </a:rPr>
            </a:br>
            <a:r>
              <a:rPr lang="ru-RU" sz="1100" dirty="0" smtClean="0">
                <a:solidFill>
                  <a:srgbClr val="2C2F60"/>
                </a:solidFill>
                <a:latin typeface="+mj-lt"/>
                <a:ea typeface="Tahoma" pitchFamily="34" charset="0"/>
                <a:cs typeface="Tahoma" pitchFamily="34" charset="0"/>
              </a:rPr>
              <a:t>г</a:t>
            </a:r>
            <a:r>
              <a:rPr lang="ru-RU" sz="1100" dirty="0">
                <a:solidFill>
                  <a:srgbClr val="2C2F60"/>
                </a:solidFill>
                <a:latin typeface="+mj-lt"/>
                <a:ea typeface="Tahoma" pitchFamily="34" charset="0"/>
                <a:cs typeface="Tahoma" pitchFamily="34" charset="0"/>
              </a:rPr>
              <a:t>. Нижневартовск, Россия </a:t>
            </a:r>
          </a:p>
        </p:txBody>
      </p:sp>
    </p:spTree>
    <p:extLst>
      <p:ext uri="{BB962C8B-B14F-4D97-AF65-F5344CB8AC3E}">
        <p14:creationId xmlns:p14="http://schemas.microsoft.com/office/powerpoint/2010/main" val="3727052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992" y="-92546"/>
            <a:ext cx="7844408" cy="1102519"/>
          </a:xfrm>
        </p:spPr>
        <p:txBody>
          <a:bodyPr>
            <a:noAutofit/>
          </a:bodyPr>
          <a:lstStyle/>
          <a:p>
            <a:pPr algn="l"/>
            <a:r>
              <a:rPr lang="ru-RU" sz="2000" b="1" dirty="0">
                <a:solidFill>
                  <a:srgbClr val="2C2F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«Перспективы </a:t>
            </a:r>
            <a:r>
              <a:rPr lang="ru-RU" sz="2000" b="1" dirty="0" smtClean="0">
                <a:solidFill>
                  <a:srgbClr val="2C2F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развития</a:t>
            </a:r>
            <a:r>
              <a:rPr lang="en-US" sz="2000" b="1" dirty="0" smtClean="0">
                <a:solidFill>
                  <a:srgbClr val="2C2F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000" b="1" dirty="0" smtClean="0">
                <a:solidFill>
                  <a:srgbClr val="2C2F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современного </a:t>
            </a:r>
            <a:r>
              <a:rPr lang="ru-RU" sz="2000" b="1" dirty="0">
                <a:solidFill>
                  <a:srgbClr val="2C2F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образования»</a:t>
            </a:r>
          </a:p>
        </p:txBody>
      </p:sp>
      <p:pic>
        <p:nvPicPr>
          <p:cNvPr id="1026" name="Picture 2" descr="D:\Катя\Мероприятия с педагогами\Международная конференция 22\2024\МК 2024-07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040"/>
          <a:stretch/>
        </p:blipFill>
        <p:spPr bwMode="auto">
          <a:xfrm>
            <a:off x="8316416" y="303550"/>
            <a:ext cx="53274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Катя\Мероприятия с педагогами\Международная конференция 22\2024\МК 2024-08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98" y="771558"/>
            <a:ext cx="1028722" cy="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85759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</TotalTime>
  <Words>13</Words>
  <Application>Microsoft Office PowerPoint</Application>
  <PresentationFormat>Экран (16:9)</PresentationFormat>
  <Paragraphs>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«Перспективы развития современного образования»</vt:lpstr>
      <vt:lpstr>«Перспективы развития современного образования»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Биктагирова Екатерина Ивановна</dc:creator>
  <cp:lastModifiedBy>Биктагирова Екатерина Ивановна</cp:lastModifiedBy>
  <cp:revision>14</cp:revision>
  <dcterms:created xsi:type="dcterms:W3CDTF">2024-09-26T11:37:34Z</dcterms:created>
  <dcterms:modified xsi:type="dcterms:W3CDTF">2024-09-27T06:44:03Z</dcterms:modified>
</cp:coreProperties>
</file>